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4" r:id="rId3"/>
    <p:sldId id="265" r:id="rId4"/>
    <p:sldId id="258" r:id="rId5"/>
    <p:sldId id="262" r:id="rId6"/>
    <p:sldId id="256" r:id="rId7"/>
    <p:sldId id="259" r:id="rId8"/>
    <p:sldId id="266" r:id="rId9"/>
    <p:sldId id="263" r:id="rId10"/>
    <p:sldId id="261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12"/>
    <p:restoredTop sz="94696"/>
  </p:normalViewPr>
  <p:slideViewPr>
    <p:cSldViewPr snapToObjects="1">
      <p:cViewPr varScale="1">
        <p:scale>
          <a:sx n="151" d="100"/>
          <a:sy n="151" d="100"/>
        </p:scale>
        <p:origin x="92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6895A-82C5-2A42-98C6-F25797F1DD73}" type="datetimeFigureOut">
              <a:rPr lang="en-US" smtClean="0"/>
              <a:t>10/23/17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9D082-D8DE-9048-927E-93D0C24D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571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F5C7D-A363-914A-A717-831BC9FFCDE5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A62FA-3F8E-854D-B0CB-4826BA9BAC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132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A62FA-3F8E-854D-B0CB-4826BA9BAC6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05DAD-4AA1-E447-A1FB-17418A26F842}" type="datetimeFigureOut">
              <a:rPr lang="en-US" smtClean="0"/>
              <a:pPr/>
              <a:t>10/23/17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00A0B-1FFF-9D4E-B741-F69AEE0E7C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Cherished test responses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600200"/>
            <a:ext cx="4406900" cy="4396357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efd85e1bb1c8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655" y="599556"/>
            <a:ext cx="7187746" cy="539081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59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age result for funny test answers k-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219200"/>
            <a:ext cx="7886700" cy="41273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9023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ge result for funny test answers k-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1"/>
          <a:stretch/>
        </p:blipFill>
        <p:spPr bwMode="auto">
          <a:xfrm>
            <a:off x="1676400" y="838200"/>
            <a:ext cx="5715000" cy="4724400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75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300" y="857250"/>
            <a:ext cx="5613400" cy="51435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1-09 at 4.11.5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38200"/>
            <a:ext cx="7762222" cy="437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9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565150"/>
            <a:ext cx="7645400" cy="572770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known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066799"/>
            <a:ext cx="6591872" cy="2831124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37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61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5-11-09 at 4.16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65" y="609600"/>
            <a:ext cx="7347635" cy="5654485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4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4</Words>
  <Application>Microsoft Macintosh PowerPoint</Application>
  <PresentationFormat>On-screen Show (4:3)</PresentationFormat>
  <Paragraphs>2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Cherished test responses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Seattle University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Seattle University</dc:creator>
  <cp:lastModifiedBy>Roddy, Mark</cp:lastModifiedBy>
  <cp:revision>12</cp:revision>
  <cp:lastPrinted>2017-02-21T01:34:59Z</cp:lastPrinted>
  <dcterms:created xsi:type="dcterms:W3CDTF">2011-02-23T20:29:17Z</dcterms:created>
  <dcterms:modified xsi:type="dcterms:W3CDTF">2017-10-23T20:23:07Z</dcterms:modified>
</cp:coreProperties>
</file>